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5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4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4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7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0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4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7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0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4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1046C-D1EE-4285-A429-31EC56E43ABC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42EAB-7112-4DE3-8E4B-3F7A68A6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5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646" y="-90310"/>
            <a:ext cx="4752621" cy="712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45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Rhonda Helde</dc:creator>
  <cp:lastModifiedBy>Rhonda Helde</cp:lastModifiedBy>
  <cp:revision>2</cp:revision>
  <cp:lastPrinted>2018-09-05T13:29:44Z</cp:lastPrinted>
  <dcterms:created xsi:type="dcterms:W3CDTF">2018-09-05T13:29:14Z</dcterms:created>
  <dcterms:modified xsi:type="dcterms:W3CDTF">2018-09-05T14:16:46Z</dcterms:modified>
</cp:coreProperties>
</file>